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9" r:id="rId3"/>
    <p:sldId id="262" r:id="rId4"/>
    <p:sldId id="270" r:id="rId5"/>
    <p:sldId id="257" r:id="rId6"/>
    <p:sldId id="265" r:id="rId7"/>
    <p:sldId id="273" r:id="rId8"/>
    <p:sldId id="277" r:id="rId9"/>
    <p:sldId id="286" r:id="rId10"/>
    <p:sldId id="282" r:id="rId11"/>
    <p:sldId id="287" r:id="rId12"/>
    <p:sldId id="283" r:id="rId13"/>
    <p:sldId id="284" r:id="rId14"/>
    <p:sldId id="285" r:id="rId15"/>
    <p:sldId id="263" r:id="rId16"/>
    <p:sldId id="278" r:id="rId17"/>
    <p:sldId id="264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4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2BB28-079D-4C2B-9634-13BA9DCADAA7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B1C35-5224-45AF-8E4F-1E2F53FA4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B1C35-5224-45AF-8E4F-1E2F53FA45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0A870-F9AB-4D0D-8DB6-8D6958FDA8EB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buil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5943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9600" y="2001322"/>
            <a:ext cx="6858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6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0963" name="Equation" r:id="rId3" imgW="114120" imgH="2156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-228600"/>
          <a:ext cx="9144000" cy="6553200"/>
        </p:xfrm>
        <a:graphic>
          <a:graphicData uri="http://schemas.openxmlformats.org/presentationml/2006/ole">
            <p:oleObj spid="_x0000_s40964" name="Equation" r:id="rId4" imgW="3060360" imgH="1600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914400" y="762000"/>
          <a:ext cx="6705600" cy="3810000"/>
        </p:xfrm>
        <a:graphic>
          <a:graphicData uri="http://schemas.openxmlformats.org/presentationml/2006/ole">
            <p:oleObj spid="_x0000_s63490" name="Equation" r:id="rId3" imgW="2260440" imgH="128268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SutonnyMJ" pitchFamily="2" charset="0"/>
                <a:cs typeface="SutonnyMJ" pitchFamily="2" charset="0"/>
              </a:rPr>
              <a:t>4. 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Abykxjbx-7.1</a:t>
            </a:r>
            <a:endParaRPr lang="en-US" u="sng" dirty="0"/>
          </a:p>
        </p:txBody>
      </p:sp>
      <p:graphicFrame>
        <p:nvGraphicFramePr>
          <p:cNvPr id="5" name="Object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41986" name="Bitmap Image" r:id="rId3" imgW="0" imgH="0" progId="PBrush">
              <p:embed/>
            </p:oleObj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8|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evgcÿ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= 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95600" y="1447800"/>
          <a:ext cx="2998788" cy="811213"/>
        </p:xfrm>
        <a:graphic>
          <a:graphicData uri="http://schemas.openxmlformats.org/presentationml/2006/ole">
            <p:oleObj spid="_x0000_s41987" name="Equation" r:id="rId4" imgW="1549080" imgH="419040" progId="Equation.3">
              <p:embed/>
            </p:oleObj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305174" y="2236787"/>
          <a:ext cx="4314825" cy="4621213"/>
        </p:xfrm>
        <a:graphic>
          <a:graphicData uri="http://schemas.openxmlformats.org/presentationml/2006/ole">
            <p:oleObj spid="_x0000_s41989" name="Equation" r:id="rId5" imgW="1307880" imgH="2387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413000" y="866775"/>
          <a:ext cx="1976438" cy="3438525"/>
        </p:xfrm>
        <a:graphic>
          <a:graphicData uri="http://schemas.openxmlformats.org/presentationml/2006/ole">
            <p:oleObj spid="_x0000_s43010" name="Equation" r:id="rId3" imgW="787320" imgH="1600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SutonnyMJ" pitchFamily="2" charset="0"/>
                <a:cs typeface="SutonnyMJ" pitchFamily="2" charset="0"/>
              </a:rPr>
              <a:t>4. 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Abykxjbx-7.1</a:t>
            </a:r>
            <a:endParaRPr lang="en-US" u="sng" dirty="0"/>
          </a:p>
        </p:txBody>
      </p:sp>
      <p:graphicFrame>
        <p:nvGraphicFramePr>
          <p:cNvPr id="5" name="Object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44034" name="Bitmap Image" r:id="rId3" imgW="0" imgH="0" progId="PBrush">
              <p:embed/>
            </p:oleObj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17|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evgcÿ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= 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124200" y="1600200"/>
          <a:ext cx="4252912" cy="442913"/>
        </p:xfrm>
        <a:graphic>
          <a:graphicData uri="http://schemas.openxmlformats.org/presentationml/2006/ole">
            <p:oleObj spid="_x0000_s44035" name="Equation" r:id="rId4" imgW="2197080" imgH="228600" progId="Equation.3">
              <p:embed/>
            </p:oleObj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3352800" y="2362200"/>
          <a:ext cx="4351338" cy="2706687"/>
        </p:xfrm>
        <a:graphic>
          <a:graphicData uri="http://schemas.openxmlformats.org/presentationml/2006/ole">
            <p:oleObj spid="_x0000_s44037" name="Equation" r:id="rId5" imgW="2247840" imgH="1396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7357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t 7(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 ,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11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b="1" u="sng" dirty="0"/>
          </a:p>
        </p:txBody>
      </p:sp>
      <p:sp>
        <p:nvSpPr>
          <p:cNvPr id="5" name="Rectangle 4"/>
          <p:cNvSpPr/>
          <p:nvPr/>
        </p:nvSpPr>
        <p:spPr>
          <a:xfrm>
            <a:off x="1752600" y="2983468"/>
            <a:ext cx="49552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##Abykxjbx-7.1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3,5,9,14,16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90600"/>
            <a:ext cx="7467600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cieZ©x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w`‡bi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endParaRPr lang="en-US" sz="4800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19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dvskb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‡jKPvi-3</a:t>
            </a:r>
          </a:p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Abykxjbx-7.1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1752600"/>
            <a:ext cx="4724400" cy="221599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3800" b="1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b="1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762000"/>
            <a:ext cx="8534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D”PZi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MwYZ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2q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4267200"/>
            <a:ext cx="346120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Dc¯’vcbvqt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gyynv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¤§`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Avnmvb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nvexe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Aa¨vcK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Aa¨vq-7g  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24000" y="3200400"/>
            <a:ext cx="6400800" cy="175260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wecixZ</a:t>
            </a:r>
            <a:r>
              <a:rPr lang="en-US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dvskb</a:t>
            </a:r>
            <a:endParaRPr lang="en-US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‡jKPvi-3</a:t>
            </a:r>
          </a:p>
          <a:p>
            <a:endParaRPr lang="en-US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build="p" animBg="1"/>
      <p:bldP spid="5" grpI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cv‡Vi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Kvw•LZ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dj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¨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i="1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dvsk‡bi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Aš^q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g~L¨gvb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b="1" u="sng" dirty="0" smtClean="0"/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dvsk‡bi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jLwPÎ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AsKb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b="1" u="sng" dirty="0" smtClean="0"/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dvskb</a:t>
            </a:r>
            <a:endParaRPr lang="en-US" b="1" u="sn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9100" y="1524000"/>
            <a:ext cx="8305800" cy="22098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##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dvsk‡bi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m~Î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Content Placeholder 3" descr="Figure_6.7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4002256"/>
            <a:ext cx="8305800" cy="254830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noFill/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build="allAtOnce" animBg="1"/>
      <p:bldP spid="7" grpI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dvskb</a:t>
            </a:r>
            <a:endParaRPr lang="en-US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752600"/>
            <a:ext cx="9144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	</a:t>
            </a:r>
          </a:p>
          <a:p>
            <a:pPr>
              <a:buNone/>
            </a:pP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	1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.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Abykxjbx-7.1 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	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	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3.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wÎ‡KvbwgwZK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dvsk‡bi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m~Î</a:t>
            </a:r>
            <a:endParaRPr lang="en-US" dirty="0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1084263" y="1785938"/>
          <a:ext cx="7069137" cy="4919662"/>
        </p:xfrm>
        <a:graphic>
          <a:graphicData uri="http://schemas.openxmlformats.org/presentationml/2006/ole">
            <p:oleObj spid="_x0000_s31749" name="Equation" r:id="rId3" imgW="3162240" imgH="1777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Abykxjbx-7.1</a:t>
            </a:r>
            <a:endParaRPr lang="en-US" u="sng" dirty="0"/>
          </a:p>
        </p:txBody>
      </p:sp>
      <p:graphicFrame>
        <p:nvGraphicFramePr>
          <p:cNvPr id="5" name="Object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7891" name="Bitmap Image" r:id="rId3" imgW="0" imgH="0" progId="PBrush">
              <p:embed/>
            </p:oleObj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)|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evgcÿ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= 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7896" name="Equation" r:id="rId4" imgW="11412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352800" y="1524000"/>
          <a:ext cx="3049587" cy="787400"/>
        </p:xfrm>
        <a:graphic>
          <a:graphicData uri="http://schemas.openxmlformats.org/presentationml/2006/ole">
            <p:oleObj spid="_x0000_s37898" name="Equation" r:id="rId5" imgW="1244520" imgH="393480" progId="Equation.3">
              <p:embed/>
            </p:oleObj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3200400" y="2667000"/>
          <a:ext cx="3276600" cy="3708400"/>
        </p:xfrm>
        <a:graphic>
          <a:graphicData uri="http://schemas.openxmlformats.org/presentationml/2006/ole">
            <p:oleObj spid="_x0000_s37899" name="Equation" r:id="rId6" imgW="1333440" imgH="185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Abykxjbx-7.1</a:t>
            </a:r>
            <a:endParaRPr lang="en-US" u="sng" dirty="0"/>
          </a:p>
        </p:txBody>
      </p:sp>
      <p:graphicFrame>
        <p:nvGraphicFramePr>
          <p:cNvPr id="5" name="Object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58370" name="Bitmap Image" r:id="rId3" imgW="0" imgH="0" progId="PBrush">
              <p:embed/>
            </p:oleObj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22|           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 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8371" name="Equation" r:id="rId4" imgW="114120" imgH="215640" progId="Equation.3">
              <p:embed/>
            </p:oleObj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4697413" y="5232400"/>
          <a:ext cx="280987" cy="863600"/>
        </p:xfrm>
        <a:graphic>
          <a:graphicData uri="http://schemas.openxmlformats.org/presentationml/2006/ole">
            <p:oleObj spid="_x0000_s58373" name="Equation" r:id="rId5" imgW="114120" imgH="4316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143000" y="1447800"/>
          <a:ext cx="2971801" cy="914400"/>
        </p:xfrm>
        <a:graphic>
          <a:graphicData uri="http://schemas.openxmlformats.org/presentationml/2006/ole">
            <p:oleObj spid="_x0000_s58375" name="Equation" r:id="rId6" imgW="1333440" imgH="3934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524000" y="2438400"/>
          <a:ext cx="3886200" cy="990600"/>
        </p:xfrm>
        <a:graphic>
          <a:graphicData uri="http://schemas.openxmlformats.org/presentationml/2006/ole">
            <p:oleObj spid="_x0000_s58376" name="Equation" r:id="rId7" imgW="1752480" imgH="419040" progId="Equation.3">
              <p:embed/>
            </p:oleObj>
          </a:graphicData>
        </a:graphic>
      </p:graphicFrame>
      <p:graphicFrame>
        <p:nvGraphicFramePr>
          <p:cNvPr id="58378" name="Object 10"/>
          <p:cNvGraphicFramePr>
            <a:graphicFrameLocks noChangeAspect="1"/>
          </p:cNvGraphicFramePr>
          <p:nvPr/>
        </p:nvGraphicFramePr>
        <p:xfrm>
          <a:off x="3352800" y="3657600"/>
          <a:ext cx="5094287" cy="3654425"/>
        </p:xfrm>
        <a:graphic>
          <a:graphicData uri="http://schemas.openxmlformats.org/presentationml/2006/ole">
            <p:oleObj spid="_x0000_s58378" name="Equation" r:id="rId8" imgW="2286000" imgH="1574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155</Words>
  <Application>Microsoft Office PowerPoint</Application>
  <PresentationFormat>On-screen Show (4:3)</PresentationFormat>
  <Paragraphs>46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Office Theme</vt:lpstr>
      <vt:lpstr>Equation</vt:lpstr>
      <vt:lpstr>Bitmap Image</vt:lpstr>
      <vt:lpstr>Microsoft Equation 3.0</vt:lpstr>
      <vt:lpstr>Slide 1</vt:lpstr>
      <vt:lpstr>Slide 2</vt:lpstr>
      <vt:lpstr>AvR‡Ki cvV  Aa¨vq-7g  </vt:lpstr>
      <vt:lpstr>cv‡Vi Kvw•LZ wkLb dj/D‡Ïk¨</vt:lpstr>
      <vt:lpstr>wecixZ wÎ‡KvbwgwZK dvskb</vt:lpstr>
      <vt:lpstr>we¯ÍvwiZ cvVt wecixZ wÎ‡KvbwgwZK dvskb</vt:lpstr>
      <vt:lpstr>3.  wecixZ wÎ‡KvbwgwZK dvsk‡bi m~Î</vt:lpstr>
      <vt:lpstr>mgm¨v mgvavb Abykxjbx-7.1</vt:lpstr>
      <vt:lpstr>mgm¨v mgvavb Abykxjbx-7.1</vt:lpstr>
      <vt:lpstr>Slide 10</vt:lpstr>
      <vt:lpstr>Slide 11</vt:lpstr>
      <vt:lpstr>4.  mgm¨v mgvavb Abykxjbx-7.1</vt:lpstr>
      <vt:lpstr>Slide 13</vt:lpstr>
      <vt:lpstr>4.  mgm¨v mgvavb Abykxjbx-7.1</vt:lpstr>
      <vt:lpstr>cvV g~j¨vqb</vt:lpstr>
      <vt:lpstr>evwoi KvR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 </dc:title>
  <dc:creator>LAB</dc:creator>
  <cp:lastModifiedBy>USER</cp:lastModifiedBy>
  <cp:revision>149</cp:revision>
  <dcterms:created xsi:type="dcterms:W3CDTF">2015-04-27T04:04:14Z</dcterms:created>
  <dcterms:modified xsi:type="dcterms:W3CDTF">2016-06-01T04:59:24Z</dcterms:modified>
</cp:coreProperties>
</file>